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C11-EF6D-4597-8770-2E325647C915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9A2D-4A8B-48F0-8446-443C9BD6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2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AC11-EF6D-4597-8770-2E325647C915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9A2D-4A8B-48F0-8446-443C9BD6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</a:rPr>
              <a:t> </a:t>
            </a: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2014 года в Центре развития ребенка – детском саду «Золотая рыбка» состоялся праздник «Проводы зимы». Веселый Скоморох пригласил всех ребятишек на улицу, чтобы веселыми играми, хороводами, песнями проводить холодную северную зимушку.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на праздник и сама Зимушка –зима, чтобы попрощаться и передать ключ от природы красавице Весне.  Под веселую, задорную русскую народную  музыку Весна и Скоморох  забавляли детей  веселыми играми и танцами. Закончился праздник чаепитием с вкусными баранками, бубликами.  У всех было отличное настроение и отменный аппетит!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подготовили и провели педагоги дошкольного учреждения: 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руководители:  Базаркина Ирина Степановна, Ромакина Ольга Геннадьевна,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Раевская Лидия Георгиевна, Московая Ольга Владимировна,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остались в стороне и младшие воспитатели, которые организовали чаепитие для ребят.</a:t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4616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94221"/>
      </p:ext>
    </p:extLst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9120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Мы зовем к себе всех-всех, кто любит веселье и смех!</a:t>
            </a:r>
            <a:b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Отмечаем нынче мы праздник Проводы зимы!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2911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1778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8580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  <a:t>Весна идет ко всем на свете,</a:t>
            </a:r>
            <a:b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  <a:t>весна шагает по земле.</a:t>
            </a:r>
            <a:b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  <a:t>Весна идет, привет весне!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9974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571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4204"/>
      </p:ext>
    </p:extLst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8848"/>
      </p:ext>
    </p:extLst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16 апреля 2014 года в Центре развития ребенка – детском саду «Золотая рыбка» состоялся праздник «Проводы зимы». Веселый Скоморох пригласил всех ребятишек на улицу, чтобы веселыми играми, хороводами, песнями проводить холодную северную зимушку. Пришла на праздник и сама Зимушка –зима, чтобы попрощаться и передать ключ от природы красавице Весне.  Под веселую, задорную русскую народную  музыку Весна и Скоморох  забавляли детей  веселыми играми и танцами. Закончился праздник чаепитием с вкусными баранками, бубликами.  У всех было отличное настроение и отменный аппетит! Праздник подготовили и провели педагоги дошкольного учреждения:  Музыкальные руководители:  Базаркина Ирина Степановна, Ромакина Ольга Геннадьевна, Воспитатели: Раевская Лидия Георгиевна, Московая Ольга Владимировна, Не остались в стороне и младшие воспитатели, которые организовали чаепитие для ребят.   </vt:lpstr>
      <vt:lpstr>Мы зовем к себе всех-всех, кто любит веселье и смех! Отмечаем нынче мы праздник Проводы зимы!</vt:lpstr>
      <vt:lpstr>Презентация PowerPoint</vt:lpstr>
      <vt:lpstr>Презентация PowerPoint</vt:lpstr>
      <vt:lpstr>Презентация PowerPoint</vt:lpstr>
      <vt:lpstr>Весна идет ко всем на свете, весна шагает по земле. Весна идет, привет весне!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16 апреля 2014 года в Центре развития ребенка – детском саду «Золотая рыбка» состоялся праздник «Проводы зимы». Веселый Скоморох пригласил всех ребятишек на улицу, чтобы веселыми играми, хороводами, песнями проводить холодную северную зимушку. Пришла на праздник и сама Зимушка –зима, чтобы попрощаться и передать ключ от природы красавице Весне.  Под веселую, задорную русскую народную  музыку Весна и Скоморох  забавляли детей  веселыми играми и танцами. Закончился праздник чаепитием с вкусными баранками, бубликами.  У всех было отличное настроение и отменный аппетит! Праздник подготовили и провели педагоги дошкольного учреждения:  Музыкальные руководители:  Базаркина Ирина Степановна, Ромакина Ольга Геннадьевна, Воспитатели: Раевская Лидия Георгиевна, Московая Ольга Владимировна, Не остались в стороне и младшие воспитатели, которые организовали чаепитие для ребят.   </dc:title>
  <dc:creator>USER</dc:creator>
  <cp:lastModifiedBy>USER</cp:lastModifiedBy>
  <cp:revision>1</cp:revision>
  <dcterms:created xsi:type="dcterms:W3CDTF">2014-04-23T05:29:49Z</dcterms:created>
  <dcterms:modified xsi:type="dcterms:W3CDTF">2014-04-23T05:29:49Z</dcterms:modified>
</cp:coreProperties>
</file>